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6394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NLP: Conversational Bots: ChatBots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063603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Conversational bots, or chatbots, are AI-powered applications that can engage in natural language interactions with users. These projects involve building chatbots that can understand and respond to user input, providing a personalized and engaging experience.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8184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 Dhana Prakash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Spline Sans" pitchFamily="34" charset="0"/>
                <a:ea typeface="Spline Sans" pitchFamily="34" charset="-122"/>
              </a:rPr>
              <a:t>192211128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E98F1"/>
                </a:solidFill>
                <a:latin typeface="Spline Sans" pitchFamily="34" charset="0"/>
                <a:ea typeface="Spline Sans" pitchFamily="34" charset="-122"/>
              </a:rPr>
              <a:t>SSE,SIMATS</a:t>
            </a:r>
            <a:endParaRPr lang="en-US" sz="2187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33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Objective </a:t>
            </a:r>
            <a:r>
              <a:rPr lang="en-US" sz="4374" b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of Project: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1079" y="2936200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0848"/>
            <a:ext cx="32905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Enhance User Experience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chatbots that can assist users with tasks, answer questions, and provide personalized information in a natural, conversational way.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767" y="2936200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0848"/>
            <a:ext cx="3532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Showcase NLP Capabilities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451265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 natural language processing techniques to enable the chatbot to understand and interpret user input effectively.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5599" y="531030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4954"/>
            <a:ext cx="34759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 Customer Service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chatbots to handle common customer inquiries and provide 24/7 support, freeing up human agents for more complex tasks.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18285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Understanding Natural Language Processing (NLP)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462457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Language Understanding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379000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models that can comprehend and interpret natural language, including common phrases, idioms, and contextual cues.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462457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Language Generation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37900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models that can generate coherent and natural-sounding responses based on user input and the desired conversational context.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462457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Dialogue Management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379000"/>
            <a:ext cx="27654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techniques to manage the flow of the conversation, keeping track of the context and providing appropriate responses.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4363" y="2168366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32157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Conversational Datasets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 and utilize existing datasets of human-to-human conversations, such as customer service transcripts or online chat logs.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026098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8470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Domain-Specific Data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Gather data related to the specific domain or industry that the chatbot will be serving, such as product information or FAQs.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8884" y="5883831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Interaction Data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collect and analyze user interactions with the chatbot to improve its performance and expand its knowledge base.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83475"/>
            <a:ext cx="73525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Preprocessing and Cleaning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322218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Text Preprocessing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369118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 tasks such as tokenization, lemmatization, and stop word removal to prepare the data for model training.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322218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4369118"/>
            <a:ext cx="29050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and address any issues with the data, such as typos, inconsistencies, or irrelevant information.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3222188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38887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4369118"/>
            <a:ext cx="29051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 relevant features from the text data that can be used to train more accurate and efficient models.</a:t>
            </a:r>
            <a:endParaRPr lang="en-US" sz="1750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63872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Building Chatbot Models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31041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Encoder-Decoder Models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seq2seq models, such as LSTM or Transformer-based architectures, to encode user input and generate appropriate responses.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0918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Retrieval-Based Models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models that can match user queries to a database of pre-written responses, providing relevant and consistent answers.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Hybrid Approaches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 retrieval-based and generative models to leverage the strengths of both approaches for more robust and versatile chatbots.</a:t>
            </a:r>
            <a:endParaRPr lang="en-US" sz="1750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447324"/>
            <a:ext cx="71283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 and Evaluation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586038"/>
            <a:ext cx="9381649" cy="4196120"/>
          </a:xfrm>
          <a:prstGeom prst="roundRect">
            <a:avLst>
              <a:gd name="adj" fmla="val 9532"/>
            </a:avLst>
          </a:prstGeom>
          <a:solidFill>
            <a:srgbClr val="0A081B"/>
          </a:solidFill>
          <a:ln w="53340">
            <a:solidFill>
              <a:srgbClr val="302E4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99886" y="2780228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Deployment Platforms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2780228"/>
            <a:ext cx="4189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the chatbot with popular messaging apps, websites, or voice assistants for widespread accessibility.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899886" y="4150995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Evaluation Metrics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150995"/>
            <a:ext cx="4189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 the chatbot's performance using metrics such as response accuracy, user satisfaction, and task completion rates.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899886" y="5521762"/>
            <a:ext cx="4189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 Improvement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521762"/>
            <a:ext cx="41893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gather feedback from users and update the chatbot's knowledge base and conversational abilities.</a:t>
            </a:r>
            <a:endParaRPr lang="en-US" sz="1750" dirty="0"/>
          </a:p>
        </p:txBody>
      </p:sp>
      <p:pic>
        <p:nvPicPr>
          <p:cNvPr id="1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31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Outcome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480786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725817"/>
            <a:ext cx="32430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Conversational Interface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78230" y="3206234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user-friendly chatbot that can engage in natural, human-like dialogue, providing a more intuitive and enjoyable interaction.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480786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2725817"/>
            <a:ext cx="29603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Automated Assistance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42516" y="3206234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chatbot that can efficiently handle a wide range of user queries and tasks, improving overall productivity and efficiency.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5340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Scalable Solution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78230" y="5820489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chatbot that can be easily deployed and scaled to serve a large number of users, making it a cost-effective solution for businesses.</a:t>
            </a: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156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7168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68679" y="2758559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Exciting Possibilities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bots offer exciting opportunities to enhance user experiences and showcase the capabilities of natural language processing.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71688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12367" y="2758559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Ongoing Challenges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Developing truly intelligent and engaging chatbots requires overcoming challenges in areas like contextual understanding and open-ended dialogue.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4639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3199" y="548806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522714"/>
            <a:ext cx="2806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Continued Innovation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NLP techniques continue to advance, the potential for more sophisticated and versatile chatbots will only grow, transforming how we interact with technology.</a:t>
            </a:r>
            <a:endParaRPr lang="en-US" sz="1750" dirty="0"/>
          </a:p>
        </p:txBody>
      </p:sp>
      <p:pic>
        <p:nvPicPr>
          <p:cNvPr id="1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624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Dhana Prakash S</cp:lastModifiedBy>
  <cp:revision>3</cp:revision>
  <dcterms:created xsi:type="dcterms:W3CDTF">2024-03-28T05:20:02Z</dcterms:created>
  <dcterms:modified xsi:type="dcterms:W3CDTF">2024-03-29T03:07:55Z</dcterms:modified>
</cp:coreProperties>
</file>